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FF39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>
        <p:scale>
          <a:sx n="50" d="100"/>
          <a:sy n="50" d="100"/>
        </p:scale>
        <p:origin x="1014" y="1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80933-66ED-4A80-BBB7-4E1BA4805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013E61-ADC8-474C-BD45-898628407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573A3-F954-4DAB-8CFA-F07DFC499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A3674-B8C1-4A46-A945-95502797D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B16A3-02BF-46B7-9009-A56BADDB8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82172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3A67E-8391-4F53-A433-D0C7E2A9B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2BD04-EAB6-4402-9A08-D046D1A1A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F518E-8212-4983-ACC9-1FDAB006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FE417-8B31-493E-8253-127BF363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140E1-0CD0-43E6-955D-A30DF6C61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09859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A40D8-AF0B-41F1-BBA3-1C3D33C0C7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6FAFD3-5E36-4F67-A10A-3C0F0B25B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4B13A-A2EC-4E62-A1DA-E492981A3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82CB0-2B07-471E-8C02-DC2352354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D8278-B850-4C15-935B-857E8B05A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19028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77B0-5EDA-453D-B9DA-82C482237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0299B-1CEF-47C5-B623-7682FAA93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CA80F-EC1C-4B63-B78D-F2A75F4DD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8AE98-AAFC-4A7E-8DD1-95B94B485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22BC7-ADE6-460B-A8B3-1409EC812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949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0F6AF-F80B-42DD-B92A-53BFACD90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F1FBC-0258-4C28-9635-90CA01034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91E1-C327-4001-A915-E79381F06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B1A24-B85A-4D2A-8730-67EB0B01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DA33E-0459-431F-BA23-CE8353018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0213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426A6-15F7-4332-82E8-8CA0B0971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C8D1F-33AE-4590-B7B8-89B7057720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0E1002-99DA-4904-89F3-221BF74B2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F91727-65FB-40AB-B525-D95B19263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0C7449-B6FA-43EF-8F3B-9A491409D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2F32C-3141-468E-9705-83BBEF61A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66130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6AD89-20DA-4C0E-A103-548FC5604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FF886-F8CA-4C7C-8203-E08DBA444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203F82-40C6-4523-8DD1-A9FE53FAC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12DBC-D0B7-4AD2-822F-D7CDB4F12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FDC5AF-98B1-404A-A10F-4020DD2DF0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8E343D-B111-4368-8199-9BC00398D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447A6F-EEDA-4464-A4F4-3230C1F97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44E729-282F-4FBC-A366-B0AD67CB7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46265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C03D-6B81-4C71-9C48-2AE20C3F1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871DE0-2A41-42AC-AF2F-89EC74AD5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424801-4550-447B-B413-95A3F7E88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D892D-D052-469E-A15F-653A1D7EC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32303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4DBFA5-6E96-4147-906F-5672F2C9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300A5F-ACDC-4808-A655-FC3202F7F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10D15C-1D93-4374-8351-B1EF4CFEE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0645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C4DCF-B408-4EA5-A9CD-33CD14DC0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BD011-5395-4A45-90BB-CD37D676C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B52A89-5FEB-491E-A610-3589CD0D2F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0AA06-F5E2-40E5-948C-5C57907AC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628455-744C-4FFC-BCB3-DAC38F42A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C01C7-CB5F-47CF-9D5C-BA645AF9D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75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3561E-0405-4352-89E1-B7995C20E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218078-9252-4D86-961B-E0158547F3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FE980D-2F34-4841-A379-E82C5C22EA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B5717-6D91-4B0C-BB64-0CABA5C49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86AF0E-8958-4F56-9F9C-FDABFC4C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29080-F4E6-4F1A-9DCD-A5D10042A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51867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1B10D6-69F8-4D72-A5BE-CC5C7596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19D39-23EC-4C4E-8554-2E3A83D3D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CA14A-8D46-45C7-9D8D-68DC0BF7B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ED1B8-CF05-4A34-BA8B-D16DD3042F18}" type="datetimeFigureOut">
              <a:rPr lang="en-PH" smtClean="0"/>
              <a:t>29/05/2020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C4386-68C1-4B3A-9145-8DC41445B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E852E-6C13-407B-90DA-03A472153B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8A2D9-53A9-49D5-BB54-AF1499CDB6A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17027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340B1-B7E8-412E-B814-65FFFBECE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  <a:solidFill>
            <a:schemeClr val="accent6">
              <a:lumMod val="60000"/>
              <a:lumOff val="40000"/>
            </a:schemeClr>
          </a:solidFill>
        </p:spPr>
        <p:txBody>
          <a:bodyPr/>
          <a:lstStyle/>
          <a:p>
            <a:r>
              <a:rPr lang="en-PH" b="1" dirty="0"/>
              <a:t>Click once to play the whole slideshow</a:t>
            </a:r>
          </a:p>
        </p:txBody>
      </p:sp>
    </p:spTree>
    <p:extLst>
      <p:ext uri="{BB962C8B-B14F-4D97-AF65-F5344CB8AC3E}">
        <p14:creationId xmlns:p14="http://schemas.microsoft.com/office/powerpoint/2010/main" val="1264777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nature, water, sky, man&#10;&#10;Description automatically generated">
            <a:extLst>
              <a:ext uri="{FF2B5EF4-FFF2-40B4-BE49-F238E27FC236}">
                <a16:creationId xmlns:a16="http://schemas.microsoft.com/office/drawing/2014/main" id="{C99EB938-367D-4130-8CE8-C01355433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D8994B3-AD82-4304-AA8E-3CF6395099EE}"/>
              </a:ext>
            </a:extLst>
          </p:cNvPr>
          <p:cNvSpPr/>
          <p:nvPr/>
        </p:nvSpPr>
        <p:spPr>
          <a:xfrm>
            <a:off x="11224470" y="6622018"/>
            <a:ext cx="94448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H" sz="1100" dirty="0">
                <a:solidFill>
                  <a:schemeClr val="bg1"/>
                </a:solidFill>
              </a:rPr>
              <a:t>pixelstalk.net</a:t>
            </a:r>
          </a:p>
        </p:txBody>
      </p:sp>
      <p:pic>
        <p:nvPicPr>
          <p:cNvPr id="5" name="Picture 4" descr="A picture containing table, bowl, plate, photo&#10;&#10;Description automatically generated">
            <a:extLst>
              <a:ext uri="{FF2B5EF4-FFF2-40B4-BE49-F238E27FC236}">
                <a16:creationId xmlns:a16="http://schemas.microsoft.com/office/drawing/2014/main" id="{DF1B2811-15A7-4AB1-B317-555FF25DD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370" t="5190" r="9697" b="3441"/>
          <a:stretch>
            <a:fillRect/>
          </a:stretch>
        </p:blipFill>
        <p:spPr>
          <a:xfrm>
            <a:off x="4358802" y="1744579"/>
            <a:ext cx="3746472" cy="3746472"/>
          </a:xfrm>
          <a:custGeom>
            <a:avLst/>
            <a:gdLst>
              <a:gd name="connsiteX0" fmla="*/ 3133051 w 6266102"/>
              <a:gd name="connsiteY0" fmla="*/ 0 h 6266102"/>
              <a:gd name="connsiteX1" fmla="*/ 6266102 w 6266102"/>
              <a:gd name="connsiteY1" fmla="*/ 3133051 h 6266102"/>
              <a:gd name="connsiteX2" fmla="*/ 3133051 w 6266102"/>
              <a:gd name="connsiteY2" fmla="*/ 6266102 h 6266102"/>
              <a:gd name="connsiteX3" fmla="*/ 0 w 6266102"/>
              <a:gd name="connsiteY3" fmla="*/ 3133051 h 6266102"/>
              <a:gd name="connsiteX4" fmla="*/ 3133051 w 6266102"/>
              <a:gd name="connsiteY4" fmla="*/ 0 h 6266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6102" h="6266102">
                <a:moveTo>
                  <a:pt x="3133051" y="0"/>
                </a:moveTo>
                <a:cubicBezTo>
                  <a:pt x="4863387" y="0"/>
                  <a:pt x="6266102" y="1402715"/>
                  <a:pt x="6266102" y="3133051"/>
                </a:cubicBezTo>
                <a:cubicBezTo>
                  <a:pt x="6266102" y="4863387"/>
                  <a:pt x="4863387" y="6266102"/>
                  <a:pt x="3133051" y="6266102"/>
                </a:cubicBezTo>
                <a:cubicBezTo>
                  <a:pt x="1402715" y="6266102"/>
                  <a:pt x="0" y="4863387"/>
                  <a:pt x="0" y="3133051"/>
                </a:cubicBezTo>
                <a:cubicBezTo>
                  <a:pt x="0" y="1402715"/>
                  <a:pt x="1402715" y="0"/>
                  <a:pt x="3133051" y="0"/>
                </a:cubicBezTo>
                <a:close/>
              </a:path>
            </a:pathLst>
          </a:custGeom>
        </p:spPr>
      </p:pic>
      <p:pic>
        <p:nvPicPr>
          <p:cNvPr id="6" name="Picture 5" descr="A picture containing outdoor, water, flock, bird&#10;&#10;Description automatically generated">
            <a:extLst>
              <a:ext uri="{FF2B5EF4-FFF2-40B4-BE49-F238E27FC236}">
                <a16:creationId xmlns:a16="http://schemas.microsoft.com/office/drawing/2014/main" id="{00D25CAA-5FF8-4AC6-80B5-71EBB3B966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41" y="123141"/>
            <a:ext cx="12192000" cy="6629682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7133F79-EAE5-4189-AE7C-70D4E826409A}"/>
              </a:ext>
            </a:extLst>
          </p:cNvPr>
          <p:cNvSpPr/>
          <p:nvPr/>
        </p:nvSpPr>
        <p:spPr>
          <a:xfrm>
            <a:off x="0" y="0"/>
            <a:ext cx="7462908" cy="6858000"/>
          </a:xfrm>
          <a:custGeom>
            <a:avLst/>
            <a:gdLst>
              <a:gd name="connsiteX0" fmla="*/ 0 w 7462908"/>
              <a:gd name="connsiteY0" fmla="*/ 0 h 6858000"/>
              <a:gd name="connsiteX1" fmla="*/ 7462908 w 7462908"/>
              <a:gd name="connsiteY1" fmla="*/ 0 h 6858000"/>
              <a:gd name="connsiteX2" fmla="*/ 4649070 w 7462908"/>
              <a:gd name="connsiteY2" fmla="*/ 6858000 h 6858000"/>
              <a:gd name="connsiteX3" fmla="*/ 0 w 746290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62908" h="6858000">
                <a:moveTo>
                  <a:pt x="0" y="0"/>
                </a:moveTo>
                <a:lnTo>
                  <a:pt x="7462908" y="0"/>
                </a:lnTo>
                <a:lnTo>
                  <a:pt x="464907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59000">
                <a:srgbClr val="C00000"/>
              </a:gs>
              <a:gs pos="100000">
                <a:srgbClr val="FF0000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outerShdw blurRad="3810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381000" h="3810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74CB9C0-7B86-4EDB-8936-163CAC7F1D99}"/>
              </a:ext>
            </a:extLst>
          </p:cNvPr>
          <p:cNvSpPr/>
          <p:nvPr/>
        </p:nvSpPr>
        <p:spPr>
          <a:xfrm>
            <a:off x="4632692" y="0"/>
            <a:ext cx="7559308" cy="6858000"/>
          </a:xfrm>
          <a:custGeom>
            <a:avLst/>
            <a:gdLst>
              <a:gd name="connsiteX0" fmla="*/ 2813838 w 7521208"/>
              <a:gd name="connsiteY0" fmla="*/ 0 h 6858000"/>
              <a:gd name="connsiteX1" fmla="*/ 7521208 w 7521208"/>
              <a:gd name="connsiteY1" fmla="*/ 0 h 6858000"/>
              <a:gd name="connsiteX2" fmla="*/ 7521208 w 7521208"/>
              <a:gd name="connsiteY2" fmla="*/ 6858000 h 6858000"/>
              <a:gd name="connsiteX3" fmla="*/ 0 w 752120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1208" h="6858000">
                <a:moveTo>
                  <a:pt x="2813838" y="0"/>
                </a:moveTo>
                <a:lnTo>
                  <a:pt x="7521208" y="0"/>
                </a:lnTo>
                <a:lnTo>
                  <a:pt x="7521208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49000">
                <a:srgbClr val="C00000"/>
              </a:gs>
              <a:gs pos="100000">
                <a:srgbClr val="FF000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3810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381000" h="3810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BD66960-D379-45C8-9372-99C7E6629A69}"/>
              </a:ext>
            </a:extLst>
          </p:cNvPr>
          <p:cNvSpPr/>
          <p:nvPr/>
        </p:nvSpPr>
        <p:spPr>
          <a:xfrm>
            <a:off x="0" y="0"/>
            <a:ext cx="7462908" cy="6858000"/>
          </a:xfrm>
          <a:custGeom>
            <a:avLst/>
            <a:gdLst>
              <a:gd name="connsiteX0" fmla="*/ 0 w 7462908"/>
              <a:gd name="connsiteY0" fmla="*/ 0 h 6858000"/>
              <a:gd name="connsiteX1" fmla="*/ 7462908 w 7462908"/>
              <a:gd name="connsiteY1" fmla="*/ 0 h 6858000"/>
              <a:gd name="connsiteX2" fmla="*/ 4649070 w 7462908"/>
              <a:gd name="connsiteY2" fmla="*/ 6858000 h 6858000"/>
              <a:gd name="connsiteX3" fmla="*/ 0 w 746290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62908" h="6858000">
                <a:moveTo>
                  <a:pt x="0" y="0"/>
                </a:moveTo>
                <a:lnTo>
                  <a:pt x="7462908" y="0"/>
                </a:lnTo>
                <a:lnTo>
                  <a:pt x="464907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6000">
                <a:schemeClr val="bg2">
                  <a:lumMod val="50000"/>
                </a:schemeClr>
              </a:gs>
              <a:gs pos="74000">
                <a:schemeClr val="bg2">
                  <a:lumMod val="25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outerShdw blurRad="3810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381000" h="3810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0047F98-804A-445E-AD57-D30CB3641117}"/>
              </a:ext>
            </a:extLst>
          </p:cNvPr>
          <p:cNvSpPr/>
          <p:nvPr/>
        </p:nvSpPr>
        <p:spPr>
          <a:xfrm>
            <a:off x="4632692" y="0"/>
            <a:ext cx="7559308" cy="6858000"/>
          </a:xfrm>
          <a:custGeom>
            <a:avLst/>
            <a:gdLst>
              <a:gd name="connsiteX0" fmla="*/ 2813838 w 7521208"/>
              <a:gd name="connsiteY0" fmla="*/ 0 h 6858000"/>
              <a:gd name="connsiteX1" fmla="*/ 7521208 w 7521208"/>
              <a:gd name="connsiteY1" fmla="*/ 0 h 6858000"/>
              <a:gd name="connsiteX2" fmla="*/ 7521208 w 7521208"/>
              <a:gd name="connsiteY2" fmla="*/ 6858000 h 6858000"/>
              <a:gd name="connsiteX3" fmla="*/ 0 w 752120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1208" h="6858000">
                <a:moveTo>
                  <a:pt x="2813838" y="0"/>
                </a:moveTo>
                <a:lnTo>
                  <a:pt x="7521208" y="0"/>
                </a:lnTo>
                <a:lnTo>
                  <a:pt x="7521208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bg2">
                  <a:lumMod val="50000"/>
                </a:schemeClr>
              </a:gs>
              <a:gs pos="89000">
                <a:schemeClr val="bg2">
                  <a:lumMod val="2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3810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381000" h="3810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C79C4CE-8935-4A2D-9A55-E67A2AF02298}"/>
              </a:ext>
            </a:extLst>
          </p:cNvPr>
          <p:cNvSpPr txBox="1">
            <a:spLocks/>
          </p:cNvSpPr>
          <p:nvPr/>
        </p:nvSpPr>
        <p:spPr>
          <a:xfrm>
            <a:off x="409395" y="529619"/>
            <a:ext cx="5948516" cy="1674659"/>
          </a:xfrm>
          <a:prstGeom prst="parallelogram">
            <a:avLst/>
          </a:prstGeom>
          <a:solidFill>
            <a:srgbClr val="11FF39">
              <a:alpha val="52000"/>
            </a:srgbClr>
          </a:solidFill>
          <a:ln w="76200">
            <a:solidFill>
              <a:srgbClr val="11FF39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33350" prst="angle"/>
            <a:contourClr>
              <a:srgbClr val="FFFF00"/>
            </a:contourClr>
          </a:sp3d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PH" b="1" dirty="0">
                <a:solidFill>
                  <a:srgbClr val="FFFF00"/>
                </a:solidFill>
              </a:rPr>
              <a:t>We are planning to build a website to predict how much of a COVID-19 hotspot a city is</a:t>
            </a:r>
          </a:p>
        </p:txBody>
      </p:sp>
    </p:spTree>
    <p:extLst>
      <p:ext uri="{BB962C8B-B14F-4D97-AF65-F5344CB8AC3E}">
        <p14:creationId xmlns:p14="http://schemas.microsoft.com/office/powerpoint/2010/main" val="338705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-0.91198 0.0027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99" y="13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0 L 0.85886 0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43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-0.61849 0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924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0 L 0.63659 0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823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600000" y="60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mph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Scale>
                                      <p:cBhvr>
                                        <p:cTn id="28" dur="1700" fill="hold"/>
                                        <p:tgtEl>
                                          <p:spTgt spid="6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8" grpId="0" animBg="1"/>
      <p:bldP spid="9" grpId="0" animBg="1"/>
      <p:bldP spid="10" grpId="0" animBg="1"/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28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Click once to play the whole slideshow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Paulito  F. Mandia</dc:creator>
  <cp:lastModifiedBy>Paulito  F. Mandia</cp:lastModifiedBy>
  <cp:revision>21</cp:revision>
  <dcterms:created xsi:type="dcterms:W3CDTF">2020-05-29T12:23:22Z</dcterms:created>
  <dcterms:modified xsi:type="dcterms:W3CDTF">2020-05-29T22:37:57Z</dcterms:modified>
</cp:coreProperties>
</file>

<file path=docProps/thumbnail.jpeg>
</file>